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9"/>
  </p:notesMasterIdLst>
  <p:sldIdLst>
    <p:sldId id="309" r:id="rId2"/>
    <p:sldId id="310" r:id="rId3"/>
    <p:sldId id="311" r:id="rId4"/>
    <p:sldId id="312" r:id="rId5"/>
    <p:sldId id="313" r:id="rId6"/>
    <p:sldId id="314" r:id="rId7"/>
    <p:sldId id="315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51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6B7B1E3-FC75-43CB-9BE4-27DB573563D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286000"/>
            <a:ext cx="8610600" cy="2895600"/>
          </a:xfrm>
          <a:effectLst>
            <a:outerShdw dist="56796" dir="1593903" algn="ctr" rotWithShape="0">
              <a:schemeClr val="accent1"/>
            </a:outerShdw>
          </a:effectLst>
        </p:spPr>
        <p:txBody>
          <a:bodyPr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0"/>
            <a:ext cx="8686800" cy="1219200"/>
          </a:xfrm>
          <a:effectLst>
            <a:outerShdw dist="35921" dir="2700000" algn="ctr" rotWithShape="0">
              <a:schemeClr val="bg1"/>
            </a:outerShdw>
          </a:effectLst>
        </p:spPr>
        <p:txBody>
          <a:bodyPr anchor="ctr"/>
          <a:lstStyle>
            <a:lvl1pPr marL="0" indent="0" algn="ctr">
              <a:buFontTx/>
              <a:buNone/>
              <a:defRPr sz="4000" b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2860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524000"/>
            <a:ext cx="4267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2672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228600"/>
            <a:ext cx="853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5791" dir="3378596" algn="ctr" rotWithShape="0">
              <a:schemeClr val="bg1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524000"/>
            <a:ext cx="86868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5791" dir="2021404" algn="ctr" rotWithShape="0">
              <a:schemeClr val="accent1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Times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Times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Times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Times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Times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Times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Times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 b="1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600" b="1">
          <a:solidFill>
            <a:schemeClr val="hlink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3200" b="1">
          <a:solidFill>
            <a:schemeClr val="hlink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800" b="1">
          <a:solidFill>
            <a:schemeClr val="hlink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chemeClr val="hlink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hlink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hlink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hlink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hlink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400" b="1">
          <a:solidFill>
            <a:schemeClr val="hlink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abstract0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ffectLst>
            <a:outerShdw dist="35921" dir="2700000" algn="ctr" rotWithShape="0">
              <a:srgbClr val="000000"/>
            </a:outerShdw>
          </a:effectLst>
        </p:spPr>
      </p:pic>
      <p:sp>
        <p:nvSpPr>
          <p:cNvPr id="7065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FFFFCC"/>
                </a:solidFill>
              </a:rPr>
              <a:t>Praise the Lord</a:t>
            </a:r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body" idx="1"/>
          </p:nvPr>
        </p:nvSpPr>
        <p:spPr>
          <a:noFill/>
          <a:effectLst>
            <a:outerShdw dist="35921" dir="2700000" algn="ctr" rotWithShape="0">
              <a:srgbClr val="000000"/>
            </a:outerShdw>
          </a:effectLst>
        </p:spPr>
        <p:txBody>
          <a:bodyPr anchor="ctr"/>
          <a:lstStyle/>
          <a:p>
            <a:pPr>
              <a:buFontTx/>
              <a:buNone/>
            </a:pPr>
            <a:r>
              <a:rPr lang="en-US">
                <a:solidFill>
                  <a:srgbClr val="FFFFCC"/>
                </a:solidFill>
              </a:rPr>
              <a:t>Praise the Lord, O my soul</a:t>
            </a:r>
          </a:p>
          <a:p>
            <a:pPr>
              <a:buFontTx/>
              <a:buNone/>
            </a:pPr>
            <a:r>
              <a:rPr lang="en-US">
                <a:solidFill>
                  <a:srgbClr val="FFFFCC"/>
                </a:solidFill>
              </a:rPr>
              <a:t>All my inmost being praise His name </a:t>
            </a:r>
          </a:p>
          <a:p>
            <a:pPr>
              <a:buFontTx/>
              <a:buNone/>
            </a:pPr>
            <a:r>
              <a:rPr lang="en-US">
                <a:solidFill>
                  <a:srgbClr val="FFFFCC"/>
                </a:solidFill>
              </a:rPr>
              <a:t>Praise the Lord, O my soul</a:t>
            </a:r>
          </a:p>
          <a:p>
            <a:pPr>
              <a:buFontTx/>
              <a:buNone/>
            </a:pPr>
            <a:r>
              <a:rPr lang="en-US">
                <a:solidFill>
                  <a:srgbClr val="FFFFCC"/>
                </a:solidFill>
              </a:rPr>
              <a:t>And forget not all His benefits, O my soul.</a:t>
            </a:r>
          </a:p>
          <a:p>
            <a:pPr>
              <a:buFontTx/>
              <a:buNone/>
            </a:pPr>
            <a:endParaRPr lang="en-US">
              <a:solidFill>
                <a:srgbClr val="FFFF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 descr="abstract0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</p:spPr>
      </p:pic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"/>
            <a:ext cx="8229600" cy="5973763"/>
          </a:xfrm>
          <a:noFill/>
          <a:ln/>
          <a:effectLst>
            <a:outerShdw dist="35921" dir="2700000" algn="ctr" rotWithShape="0">
              <a:srgbClr val="000000"/>
            </a:outerShdw>
          </a:effectLst>
        </p:spPr>
        <p:txBody>
          <a:bodyPr anchor="ctr"/>
          <a:lstStyle/>
          <a:p>
            <a:pPr>
              <a:buFontTx/>
              <a:buNone/>
            </a:pPr>
            <a:r>
              <a:rPr lang="en-US">
                <a:solidFill>
                  <a:srgbClr val="FFFFCC"/>
                </a:solidFill>
              </a:rPr>
              <a:t>He forgives all of your sins</a:t>
            </a:r>
          </a:p>
          <a:p>
            <a:pPr>
              <a:buFontTx/>
              <a:buNone/>
            </a:pPr>
            <a:r>
              <a:rPr lang="en-US">
                <a:solidFill>
                  <a:srgbClr val="FFFFCC"/>
                </a:solidFill>
              </a:rPr>
              <a:t>Lifts you up out of the pit.</a:t>
            </a:r>
          </a:p>
          <a:p>
            <a:pPr>
              <a:buFontTx/>
              <a:buNone/>
            </a:pPr>
            <a:r>
              <a:rPr lang="en-US">
                <a:solidFill>
                  <a:srgbClr val="FFFFCC"/>
                </a:solidFill>
              </a:rPr>
              <a:t>Satisfies you with good things</a:t>
            </a:r>
          </a:p>
          <a:p>
            <a:pPr>
              <a:buFontTx/>
              <a:buNone/>
            </a:pPr>
            <a:r>
              <a:rPr lang="en-US">
                <a:solidFill>
                  <a:srgbClr val="FFFFCC"/>
                </a:solidFill>
              </a:rPr>
              <a:t>You can fly on eagles wings.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abstract0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"/>
            <a:ext cx="8229600" cy="5973763"/>
          </a:xfrm>
          <a:noFill/>
          <a:ln/>
          <a:effectLst>
            <a:outerShdw dist="35921" dir="2700000" algn="ctr" rotWithShape="0">
              <a:srgbClr val="000000"/>
            </a:outerShdw>
          </a:effectLst>
        </p:spPr>
        <p:txBody>
          <a:bodyPr anchor="ctr"/>
          <a:lstStyle/>
          <a:p>
            <a:pPr>
              <a:buFontTx/>
              <a:buNone/>
            </a:pPr>
            <a:r>
              <a:rPr lang="en-US">
                <a:solidFill>
                  <a:srgbClr val="FFFFCC"/>
                </a:solidFill>
              </a:rPr>
              <a:t>Praise the Lord, O my soul</a:t>
            </a:r>
          </a:p>
          <a:p>
            <a:pPr>
              <a:buFontTx/>
              <a:buNone/>
            </a:pPr>
            <a:r>
              <a:rPr lang="en-US">
                <a:solidFill>
                  <a:srgbClr val="FFFFCC"/>
                </a:solidFill>
              </a:rPr>
              <a:t>All my inmost being praise His name </a:t>
            </a:r>
          </a:p>
          <a:p>
            <a:pPr>
              <a:buFontTx/>
              <a:buNone/>
            </a:pPr>
            <a:r>
              <a:rPr lang="en-US">
                <a:solidFill>
                  <a:srgbClr val="FFFFCC"/>
                </a:solidFill>
              </a:rPr>
              <a:t>Praise the Lord, O my soul</a:t>
            </a:r>
          </a:p>
          <a:p>
            <a:pPr>
              <a:buFontTx/>
              <a:buNone/>
            </a:pPr>
            <a:r>
              <a:rPr lang="en-US">
                <a:solidFill>
                  <a:srgbClr val="FFFFCC"/>
                </a:solidFill>
              </a:rPr>
              <a:t>And forget not all His benefits, O my soul</a:t>
            </a:r>
          </a:p>
          <a:p>
            <a:pPr>
              <a:buFontTx/>
              <a:buNone/>
            </a:pPr>
            <a:endParaRPr lang="en-US">
              <a:solidFill>
                <a:srgbClr val="FFFF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abstract0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"/>
            <a:ext cx="8229600" cy="5973763"/>
          </a:xfrm>
          <a:noFill/>
          <a:effectLst>
            <a:outerShdw dist="45791" dir="2021404" algn="ctr" rotWithShape="0">
              <a:srgbClr val="000000"/>
            </a:outerShdw>
          </a:effectLst>
        </p:spPr>
        <p:txBody>
          <a:bodyPr anchor="ctr"/>
          <a:lstStyle/>
          <a:p>
            <a:pPr>
              <a:buFontTx/>
              <a:buNone/>
            </a:pPr>
            <a:r>
              <a:rPr lang="en-US">
                <a:solidFill>
                  <a:srgbClr val="FFFFCC"/>
                </a:solidFill>
              </a:rPr>
              <a:t>Slow to anger full of love </a:t>
            </a:r>
          </a:p>
          <a:p>
            <a:pPr>
              <a:buFontTx/>
              <a:buNone/>
            </a:pPr>
            <a:r>
              <a:rPr lang="en-US">
                <a:solidFill>
                  <a:srgbClr val="FFFFCC"/>
                </a:solidFill>
              </a:rPr>
              <a:t>High as heaven up above.</a:t>
            </a:r>
          </a:p>
          <a:p>
            <a:pPr>
              <a:buFontTx/>
              <a:buNone/>
            </a:pPr>
            <a:r>
              <a:rPr lang="en-US">
                <a:solidFill>
                  <a:srgbClr val="FFFFCC"/>
                </a:solidFill>
              </a:rPr>
              <a:t>Far as east is from the west,</a:t>
            </a:r>
          </a:p>
          <a:p>
            <a:pPr>
              <a:buFontTx/>
              <a:buNone/>
            </a:pPr>
            <a:r>
              <a:rPr lang="en-US">
                <a:solidFill>
                  <a:srgbClr val="FFFFCC"/>
                </a:solidFill>
              </a:rPr>
              <a:t>So removed is sin from us.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2" descr="abstract0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"/>
            <a:ext cx="8229600" cy="5973763"/>
          </a:xfrm>
          <a:noFill/>
          <a:ln/>
          <a:effectLst>
            <a:outerShdw dist="35921" dir="2700000" algn="ctr" rotWithShape="0">
              <a:srgbClr val="000000"/>
            </a:outerShdw>
          </a:effectLst>
        </p:spPr>
        <p:txBody>
          <a:bodyPr anchor="ctr"/>
          <a:lstStyle/>
          <a:p>
            <a:pPr>
              <a:buFontTx/>
              <a:buNone/>
            </a:pPr>
            <a:r>
              <a:rPr lang="en-US">
                <a:solidFill>
                  <a:srgbClr val="FFFFCC"/>
                </a:solidFill>
              </a:rPr>
              <a:t>Praise the Lord, O my soul</a:t>
            </a:r>
          </a:p>
          <a:p>
            <a:pPr>
              <a:buFontTx/>
              <a:buNone/>
            </a:pPr>
            <a:r>
              <a:rPr lang="en-US">
                <a:solidFill>
                  <a:srgbClr val="FFFFCC"/>
                </a:solidFill>
              </a:rPr>
              <a:t>All my inmost being praise His name </a:t>
            </a:r>
          </a:p>
          <a:p>
            <a:pPr>
              <a:buFontTx/>
              <a:buNone/>
            </a:pPr>
            <a:r>
              <a:rPr lang="en-US">
                <a:solidFill>
                  <a:srgbClr val="FFFFCC"/>
                </a:solidFill>
              </a:rPr>
              <a:t>Praise the Lord, O my soul</a:t>
            </a:r>
          </a:p>
          <a:p>
            <a:pPr>
              <a:buFontTx/>
              <a:buNone/>
            </a:pPr>
            <a:r>
              <a:rPr lang="en-US">
                <a:solidFill>
                  <a:srgbClr val="FFFFCC"/>
                </a:solidFill>
              </a:rPr>
              <a:t>And forget not all His benefits, O my soul</a:t>
            </a:r>
          </a:p>
          <a:p>
            <a:pPr>
              <a:buFontTx/>
              <a:buNone/>
            </a:pPr>
            <a:endParaRPr lang="en-US">
              <a:solidFill>
                <a:srgbClr val="FFFF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 descr="abstract0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"/>
            <a:ext cx="8229600" cy="5973763"/>
          </a:xfrm>
          <a:noFill/>
          <a:ln/>
          <a:effectLst>
            <a:outerShdw dist="35921" dir="2700000" algn="ctr" rotWithShape="0">
              <a:srgbClr val="000000"/>
            </a:outerShdw>
          </a:effectLst>
        </p:spPr>
        <p:txBody>
          <a:bodyPr anchor="ctr"/>
          <a:lstStyle/>
          <a:p>
            <a:pPr>
              <a:buFontTx/>
              <a:buNone/>
            </a:pPr>
            <a:r>
              <a:rPr lang="en-US">
                <a:solidFill>
                  <a:srgbClr val="FFFFCC"/>
                </a:solidFill>
              </a:rPr>
              <a:t>Praise the Lord, he rules us all.</a:t>
            </a:r>
          </a:p>
          <a:p>
            <a:pPr>
              <a:buFontTx/>
              <a:buNone/>
            </a:pPr>
            <a:r>
              <a:rPr lang="en-US">
                <a:solidFill>
                  <a:srgbClr val="FFFFCC"/>
                </a:solidFill>
              </a:rPr>
              <a:t>Praise the Lord in heaven strong.</a:t>
            </a:r>
          </a:p>
          <a:p>
            <a:pPr>
              <a:buFontTx/>
              <a:buNone/>
            </a:pPr>
            <a:r>
              <a:rPr lang="en-US">
                <a:solidFill>
                  <a:srgbClr val="FFFFCC"/>
                </a:solidFill>
              </a:rPr>
              <a:t>Praise the Lord, each angel song, </a:t>
            </a:r>
          </a:p>
          <a:p>
            <a:pPr>
              <a:buFontTx/>
              <a:buNone/>
            </a:pPr>
            <a:r>
              <a:rPr lang="en-US">
                <a:solidFill>
                  <a:srgbClr val="FFFFCC"/>
                </a:solidFill>
              </a:rPr>
              <a:t>All creation sing along.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 descr="abstract0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"/>
            <a:ext cx="8229600" cy="5973763"/>
          </a:xfrm>
          <a:noFill/>
          <a:ln/>
          <a:effectLst>
            <a:outerShdw dist="35921" dir="2700000" algn="ctr" rotWithShape="0">
              <a:srgbClr val="000000"/>
            </a:outerShdw>
          </a:effectLst>
        </p:spPr>
        <p:txBody>
          <a:bodyPr anchor="ctr"/>
          <a:lstStyle/>
          <a:p>
            <a:pPr>
              <a:buFontTx/>
              <a:buNone/>
            </a:pPr>
            <a:r>
              <a:rPr lang="en-US">
                <a:solidFill>
                  <a:srgbClr val="FFFFCC"/>
                </a:solidFill>
              </a:rPr>
              <a:t>Praise the Lord, O my soul</a:t>
            </a:r>
          </a:p>
          <a:p>
            <a:pPr>
              <a:buFontTx/>
              <a:buNone/>
            </a:pPr>
            <a:r>
              <a:rPr lang="en-US">
                <a:solidFill>
                  <a:srgbClr val="FFFFCC"/>
                </a:solidFill>
              </a:rPr>
              <a:t>All my inmost being praise His name </a:t>
            </a:r>
          </a:p>
          <a:p>
            <a:pPr>
              <a:buFontTx/>
              <a:buNone/>
            </a:pPr>
            <a:r>
              <a:rPr lang="en-US">
                <a:solidFill>
                  <a:srgbClr val="FFFFCC"/>
                </a:solidFill>
              </a:rPr>
              <a:t>Praise the Lord, O my soul</a:t>
            </a:r>
          </a:p>
          <a:p>
            <a:pPr>
              <a:buFontTx/>
              <a:buNone/>
            </a:pPr>
            <a:r>
              <a:rPr lang="en-US">
                <a:solidFill>
                  <a:srgbClr val="FFFFCC"/>
                </a:solidFill>
              </a:rPr>
              <a:t>And forget not all His benefits, O my soul</a:t>
            </a:r>
          </a:p>
          <a:p>
            <a:pPr>
              <a:buFontTx/>
              <a:buNone/>
            </a:pPr>
            <a:endParaRPr lang="en-US">
              <a:solidFill>
                <a:srgbClr val="FFFF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w_crosses_brwn">
  <a:themeElements>
    <a:clrScheme name="pw_crosses_brwn 7">
      <a:dk1>
        <a:srgbClr val="5C1F00"/>
      </a:dk1>
      <a:lt1>
        <a:srgbClr val="FFFFFF"/>
      </a:lt1>
      <a:dk2>
        <a:srgbClr val="800000"/>
      </a:dk2>
      <a:lt2>
        <a:srgbClr val="DFD293"/>
      </a:lt2>
      <a:accent1>
        <a:srgbClr val="713E39"/>
      </a:accent1>
      <a:accent2>
        <a:srgbClr val="BE7960"/>
      </a:accent2>
      <a:accent3>
        <a:srgbClr val="C0AAAA"/>
      </a:accent3>
      <a:accent4>
        <a:srgbClr val="DADADA"/>
      </a:accent4>
      <a:accent5>
        <a:srgbClr val="BBAFAE"/>
      </a:accent5>
      <a:accent6>
        <a:srgbClr val="AC6D56"/>
      </a:accent6>
      <a:hlink>
        <a:srgbClr val="FFFF99"/>
      </a:hlink>
      <a:folHlink>
        <a:srgbClr val="D3A219"/>
      </a:folHlink>
    </a:clrScheme>
    <a:fontScheme name="pw_crosses_brw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w_crosses_brw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w_crosses_brw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w_crosses_brw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w_crosses_brw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w_crosses_brw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w_crosses_brw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w_crosses_brw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w_crosses_brw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w_crosses_brw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w_crosses_brw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w_crosses_brw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w_crosses_brw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759</TotalTime>
  <Words>210</Words>
  <Application>Microsoft Office PowerPoint</Application>
  <PresentationFormat>On-screen Show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pw_crosses_brwn</vt:lpstr>
      <vt:lpstr>Praise the Lord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Peter Rivezzo</dc:creator>
  <cp:lastModifiedBy>Shoreline</cp:lastModifiedBy>
  <cp:revision>6</cp:revision>
  <dcterms:created xsi:type="dcterms:W3CDTF">2009-11-20T20:23:00Z</dcterms:created>
  <dcterms:modified xsi:type="dcterms:W3CDTF">2010-03-17T04:05:51Z</dcterms:modified>
</cp:coreProperties>
</file>